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304" r:id="rId5"/>
    <p:sldId id="292" r:id="rId6"/>
    <p:sldId id="293" r:id="rId7"/>
    <p:sldId id="286" r:id="rId8"/>
    <p:sldId id="288" r:id="rId9"/>
    <p:sldId id="404" r:id="rId10"/>
    <p:sldId id="289" r:id="rId11"/>
    <p:sldId id="405" r:id="rId12"/>
    <p:sldId id="290" r:id="rId13"/>
    <p:sldId id="291" r:id="rId14"/>
    <p:sldId id="300" r:id="rId15"/>
    <p:sldId id="301" r:id="rId16"/>
    <p:sldId id="258" r:id="rId17"/>
    <p:sldId id="260" r:id="rId18"/>
    <p:sldId id="261" r:id="rId19"/>
    <p:sldId id="262" r:id="rId20"/>
    <p:sldId id="264" r:id="rId21"/>
    <p:sldId id="295" r:id="rId22"/>
    <p:sldId id="303" r:id="rId23"/>
    <p:sldId id="296" r:id="rId24"/>
    <p:sldId id="297" r:id="rId25"/>
    <p:sldId id="310" r:id="rId26"/>
    <p:sldId id="281" r:id="rId27"/>
    <p:sldId id="278" r:id="rId28"/>
    <p:sldId id="280" r:id="rId29"/>
    <p:sldId id="330" r:id="rId30"/>
    <p:sldId id="333" r:id="rId31"/>
    <p:sldId id="332" r:id="rId32"/>
    <p:sldId id="334" r:id="rId33"/>
    <p:sldId id="311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50" autoAdjust="0"/>
    <p:restoredTop sz="95118" autoAdjust="0"/>
  </p:normalViewPr>
  <p:slideViewPr>
    <p:cSldViewPr snapToGrid="0" snapToObjects="1">
      <p:cViewPr>
        <p:scale>
          <a:sx n="105" d="100"/>
          <a:sy n="105" d="100"/>
        </p:scale>
        <p:origin x="544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5/7/2022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1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3402A-9DCD-5BCB-3CE9-AFB9D9B0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3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SMD: Hedges’ </a:t>
            </a:r>
            <a:r>
              <a:rPr lang="en-US" sz="2800" i="1" dirty="0"/>
              <a:t>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8"/>
            <a:ext cx="2945250" cy="27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95642-D163-9A44-D0C1-FD5728C3FE4B}"/>
              </a:ext>
            </a:extLst>
          </p:cNvPr>
          <p:cNvSpPr txBox="1"/>
          <p:nvPr/>
        </p:nvSpPr>
        <p:spPr>
          <a:xfrm>
            <a:off x="1060704" y="2779776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754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F63E1-AA48-D37E-11E2-D331666A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7637</TotalTime>
  <Words>6748</Words>
  <Application>Microsoft Macintosh PowerPoint</Application>
  <PresentationFormat>On-screen Show (4:3)</PresentationFormat>
  <Paragraphs>377</Paragraphs>
  <Slides>71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What we won’t have time to cover…sorry!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What is a meta-analysis?</vt:lpstr>
      <vt:lpstr>Why do we want to do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SMD: Hedges’ g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173</cp:revision>
  <dcterms:created xsi:type="dcterms:W3CDTF">2022-06-05T22:41:34Z</dcterms:created>
  <dcterms:modified xsi:type="dcterms:W3CDTF">2022-07-07T04:42:00Z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